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02.12.19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02.12.19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02.12.19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02.12.19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02.12.19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02.12.19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02.12.19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02.12.19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02.12.19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02.12.19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02.12.19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пн 02.12.19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4.jpeg"/><Relationship Id="rId3" Type="http://schemas.openxmlformats.org/officeDocument/2006/relationships/image" Target="http://test2.dvizhok-shop.ru/upload/images_tdauto/40470.jpg" TargetMode="External"/><Relationship Id="rId7" Type="http://schemas.openxmlformats.org/officeDocument/2006/relationships/image" Target="../media/image10.png"/><Relationship Id="rId12" Type="http://schemas.openxmlformats.org/officeDocument/2006/relationships/image" Target="http://pkpatriot.ru/images/item.gif" TargetMode="External"/><Relationship Id="rId2" Type="http://schemas.openxmlformats.org/officeDocument/2006/relationships/image" Target="../media/image7.jpeg"/><Relationship Id="rId16" Type="http://schemas.openxmlformats.org/officeDocument/2006/relationships/image" Target="https://i.ya-webdesign.com/images/splatter-clipart-paint-splotch-10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3.png"/><Relationship Id="rId5" Type="http://schemas.openxmlformats.org/officeDocument/2006/relationships/image" Target="http://ww.w.dvizhcom.ru/upload/images_tdauto/SMALL/40469.jpg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8.jpeg"/><Relationship Id="rId9" Type="http://schemas.openxmlformats.org/officeDocument/2006/relationships/image" Target="https://im3-tub-ru.yandex.net/i?id=60bf227185dd7a684d6abb9d2da3367d&amp;n=33&amp;h=215&amp;w=217" TargetMode="External"/><Relationship Id="rId14" Type="http://schemas.openxmlformats.org/officeDocument/2006/relationships/image" Target="https://cdn.scratch.mit.edu/static/site/users/avatars/311/0891.pn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imfchildlibrary.ru/admin/edit/images/612-80a62aad718e7e433afb716b5a53e18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84" y="1844824"/>
            <a:ext cx="8863116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7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ne-kurim.ru/forum/attachments/img_3248-jpg.282247/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66"/>
            <a:ext cx="5119893" cy="6082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t2.depositphotos.com/3094129/5843/v/950/depositphotos_58433373-stock-illustration-sad-young-man-on-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playcast.ru/uploads/2013/06/25/56035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7358114" cy="6786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tildee.com/uploads/23-01-2018/3213B9A3-A429-48BC-B003-A96BB8E0CE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28604"/>
            <a:ext cx="3832801" cy="5295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oloringhome.com/coloring/6cp/4ey/6cp4eyEcE.gif"/>
          <p:cNvPicPr>
            <a:picLocks noChangeAspect="1" noChangeArrowheads="1"/>
          </p:cNvPicPr>
          <p:nvPr/>
        </p:nvPicPr>
        <p:blipFill>
          <a:blip r:embed="rId2"/>
          <a:srcRect t="6250" b="6250"/>
          <a:stretch>
            <a:fillRect/>
          </a:stretch>
        </p:blipFill>
        <p:spPr bwMode="auto">
          <a:xfrm>
            <a:off x="1056904" y="0"/>
            <a:ext cx="64039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2d.by/wallpapers/p/palm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.pinimg.com/originals/78/01/eb/7801ebe0c8f5db1987d685473f92dd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00042"/>
            <a:ext cx="5500726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trikky.ru/wp-content/blogs.dir/1/files/2018/05/IMG_12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6858016" cy="5143512"/>
          </a:xfrm>
          <a:prstGeom prst="rect">
            <a:avLst/>
          </a:prstGeom>
          <a:noFill/>
        </p:spPr>
      </p:pic>
      <p:pic>
        <p:nvPicPr>
          <p:cNvPr id="4100" name="Picture 4" descr="https://openclipart.org/image/2400px/svg_to_png/216137/142664093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28"/>
            <a:ext cx="7302524" cy="65722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28794" y="1071546"/>
            <a:ext cx="53578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«Дорогие ребята, пишут вам стражи из далекого острова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Фребеля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Наш остров богат и известен своими дарами, а мы, всегда охраняем их. Но случилась беда! После того, как на острове побывали пираты, у одного из даров пропали элементы. Очень просим вас помочь вернуть элементы обратно. Ведь мы знаем, что вы самые умные, самые смелые и очень сообразительные.           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К письму прикрепляем фотографию с 	оставшимися элементами.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Очень вас ждем!!!»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atic.tildacdn.com/tild6632-3861-4538-b139-393062356531/_7_9_J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8752536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llustrators.ru/uploads/illustration/image/1083288/main_%D1%82%D0%B5%D1%81%D1%82_%D0%95%D0%BA%D0%B8%D0%BC%D0%BE%D0%B2_%D0%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736x/dc/2d/a4/dc2da44bc8533381b6c6faf22bc20eb8--learning-numbers-stand-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857232"/>
            <a:ext cx="4714908" cy="5028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http://test2.dvizhok-shop.ru/upload/images_tdauto/40470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 rot="12002284">
            <a:off x="4988058" y="3525312"/>
            <a:ext cx="642942" cy="457203"/>
          </a:xfrm>
          <a:prstGeom prst="rect">
            <a:avLst/>
          </a:prstGeom>
          <a:noFill/>
        </p:spPr>
      </p:pic>
      <p:pic>
        <p:nvPicPr>
          <p:cNvPr id="25607" name="Picture 7" descr="http://ww.w.dvizhcom.ru/upload/images_tdauto/SMALL/40469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071802" y="3286124"/>
            <a:ext cx="714380" cy="480833"/>
          </a:xfrm>
          <a:prstGeom prst="rect">
            <a:avLst/>
          </a:prstGeom>
          <a:noFill/>
        </p:spPr>
      </p:pic>
      <p:pic>
        <p:nvPicPr>
          <p:cNvPr id="25609" name="Picture 9" descr="http://test2.dvizhok-shop.ru/upload/images_tdauto/40470.jpg"/>
          <p:cNvPicPr>
            <a:picLocks noChangeAspect="1" noChangeArrowheads="1"/>
          </p:cNvPicPr>
          <p:nvPr/>
        </p:nvPicPr>
        <p:blipFill>
          <a:blip r:embed="rId6" r:link="rId3" cstate="print"/>
          <a:srcRect/>
          <a:stretch>
            <a:fillRect/>
          </a:stretch>
        </p:blipFill>
        <p:spPr bwMode="auto">
          <a:xfrm>
            <a:off x="1000100" y="3429000"/>
            <a:ext cx="714380" cy="485778"/>
          </a:xfrm>
          <a:prstGeom prst="rect">
            <a:avLst/>
          </a:prstGeom>
          <a:noFill/>
        </p:spPr>
      </p:pic>
      <p:pic>
        <p:nvPicPr>
          <p:cNvPr id="25608" name="Picture 8" descr="2265_html_773423c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2786058"/>
            <a:ext cx="1066803" cy="1019036"/>
          </a:xfrm>
          <a:prstGeom prst="rect">
            <a:avLst/>
          </a:prstGeom>
          <a:noFill/>
        </p:spPr>
      </p:pic>
      <p:pic>
        <p:nvPicPr>
          <p:cNvPr id="25606" name="Picture 6" descr="https://im3-tub-ru.yandex.net/i?id=60bf227185dd7a684d6abb9d2da3367d&amp;n=33&amp;h=215&amp;w=217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4071934" y="2786058"/>
            <a:ext cx="1025527" cy="971552"/>
          </a:xfrm>
          <a:prstGeom prst="rect">
            <a:avLst/>
          </a:prstGeom>
          <a:noFill/>
        </p:spPr>
      </p:pic>
      <p:pic>
        <p:nvPicPr>
          <p:cNvPr id="25604" name="Picture 4" descr="2265_html_773423c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29322" y="2714619"/>
            <a:ext cx="990603" cy="1007393"/>
          </a:xfrm>
          <a:prstGeom prst="rect">
            <a:avLst/>
          </a:prstGeom>
          <a:noFill/>
        </p:spPr>
      </p:pic>
      <p:pic>
        <p:nvPicPr>
          <p:cNvPr id="25603" name="Picture 3" descr="http://pkpatriot.ru/images/item.gif"/>
          <p:cNvPicPr>
            <a:picLocks noChangeAspect="1" noChangeArrowheads="1"/>
          </p:cNvPicPr>
          <p:nvPr/>
        </p:nvPicPr>
        <p:blipFill>
          <a:blip r:embed="rId11" r:link="rId12" cstate="print"/>
          <a:srcRect/>
          <a:stretch>
            <a:fillRect/>
          </a:stretch>
        </p:blipFill>
        <p:spPr bwMode="auto">
          <a:xfrm>
            <a:off x="6858016" y="3500438"/>
            <a:ext cx="352425" cy="333375"/>
          </a:xfrm>
          <a:prstGeom prst="rect">
            <a:avLst/>
          </a:prstGeom>
          <a:noFill/>
        </p:spPr>
      </p:pic>
      <p:pic>
        <p:nvPicPr>
          <p:cNvPr id="25602" name="Picture 2" descr="https://cdn.scratch.mit.edu/static/site/users/avatars/311/0891.png"/>
          <p:cNvPicPr>
            <a:picLocks noChangeAspect="1" noChangeArrowheads="1"/>
          </p:cNvPicPr>
          <p:nvPr/>
        </p:nvPicPr>
        <p:blipFill>
          <a:blip r:embed="rId13" r:link="rId14" cstate="print"/>
          <a:srcRect/>
          <a:stretch>
            <a:fillRect/>
          </a:stretch>
        </p:blipFill>
        <p:spPr bwMode="auto">
          <a:xfrm>
            <a:off x="7572396" y="2714620"/>
            <a:ext cx="1076328" cy="1076328"/>
          </a:xfrm>
          <a:prstGeom prst="rect">
            <a:avLst/>
          </a:prstGeom>
          <a:noFill/>
        </p:spPr>
      </p:pic>
      <p:pic>
        <p:nvPicPr>
          <p:cNvPr id="25601" name="Picture 1" descr="https://i.ya-webdesign.com/images/splatter-clipart-paint-splotch-10.png"/>
          <p:cNvPicPr>
            <a:picLocks noChangeAspect="1" noChangeArrowheads="1"/>
          </p:cNvPicPr>
          <p:nvPr/>
        </p:nvPicPr>
        <p:blipFill>
          <a:blip r:embed="rId15" r:link="rId16" cstate="print"/>
          <a:srcRect/>
          <a:stretch>
            <a:fillRect/>
          </a:stretch>
        </p:blipFill>
        <p:spPr bwMode="auto">
          <a:xfrm>
            <a:off x="8572528" y="3357562"/>
            <a:ext cx="390525" cy="466725"/>
          </a:xfrm>
          <a:prstGeom prst="rect">
            <a:avLst/>
          </a:prstGeom>
          <a:noFill/>
        </p:spPr>
      </p:pic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4181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10" name="Picture 10" descr="https://cdn.scratch.mit.edu/static/site/users/avatars/311/0891.png"/>
          <p:cNvPicPr>
            <a:picLocks noChangeAspect="1" noChangeArrowheads="1"/>
          </p:cNvPicPr>
          <p:nvPr/>
        </p:nvPicPr>
        <p:blipFill>
          <a:blip r:embed="rId13" r:link="rId14" cstate="print"/>
          <a:srcRect/>
          <a:stretch>
            <a:fillRect/>
          </a:stretch>
        </p:blipFill>
        <p:spPr bwMode="auto">
          <a:xfrm>
            <a:off x="0" y="2786058"/>
            <a:ext cx="1143008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dn01.ru/files/users/images/84/ed/84ed1650c49e1dd129c22b21b6a54a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7438" y="1000109"/>
            <a:ext cx="3330251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pbs.twimg.com/media/DvjrYk2WoAALMOu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28604"/>
            <a:ext cx="4929222" cy="5260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271462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57620" y="2714620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3357562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3357562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858016" y="571480"/>
            <a:ext cx="857256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572132" y="2928934"/>
            <a:ext cx="1000132" cy="50006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572132" y="3429000"/>
            <a:ext cx="1000132" cy="50006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5572132" y="3929066"/>
            <a:ext cx="1000132" cy="464347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858016" y="3714752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858016" y="4143380"/>
            <a:ext cx="428628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6458636" flipH="1">
            <a:off x="7152197" y="4184115"/>
            <a:ext cx="698187" cy="2227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143108" y="1357298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/>
          <p:cNvSpPr/>
          <p:nvPr/>
        </p:nvSpPr>
        <p:spPr>
          <a:xfrm rot="20814431">
            <a:off x="1115177" y="1249764"/>
            <a:ext cx="1000132" cy="50006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/>
          <p:cNvSpPr/>
          <p:nvPr/>
        </p:nvSpPr>
        <p:spPr>
          <a:xfrm rot="20757769" flipH="1">
            <a:off x="2474574" y="899619"/>
            <a:ext cx="1000132" cy="50006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>
            <a:off x="3832096" y="2000240"/>
            <a:ext cx="1601846" cy="71438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ый треугольник 17"/>
          <p:cNvSpPr/>
          <p:nvPr/>
        </p:nvSpPr>
        <p:spPr>
          <a:xfrm flipH="1">
            <a:off x="2230250" y="1990720"/>
            <a:ext cx="1601846" cy="71438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75</Words>
  <Application>Microsoft Office PowerPoint</Application>
  <PresentationFormat>Экран (4:3)</PresentationFormat>
  <Paragraphs>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Пользователь</cp:lastModifiedBy>
  <cp:revision>6</cp:revision>
  <dcterms:created xsi:type="dcterms:W3CDTF">2019-11-29T13:42:28Z</dcterms:created>
  <dcterms:modified xsi:type="dcterms:W3CDTF">2019-12-02T04:38:48Z</dcterms:modified>
</cp:coreProperties>
</file>